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0" r:id="rId6"/>
    <p:sldId id="265" r:id="rId7"/>
    <p:sldId id="268" r:id="rId8"/>
    <p:sldId id="273" r:id="rId9"/>
    <p:sldId id="272" r:id="rId10"/>
    <p:sldId id="274" r:id="rId11"/>
    <p:sldId id="267" r:id="rId12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5/8/layout/cycle2" loCatId="cycle" qsTypeId="urn:microsoft.com/office/officeart/2005/8/quickstyle/simple2" qsCatId="simple" csTypeId="urn:microsoft.com/office/officeart/2005/8/colors/accent0_3" csCatId="mainScheme" phldr="1"/>
      <dgm:spPr/>
      <dgm:t>
        <a:bodyPr rtlCol="0"/>
        <a:lstStyle/>
        <a:p>
          <a:pPr rtl="0"/>
          <a:endParaRPr lang="ru-RU"/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Branch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98917924-E3D5-4B10-9951-C92C100A8ADF}" type="parTrans" cxnId="{6E5C4D02-7A69-4231-8F24-BB167086EC98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schemeClr val="bg1"/>
              </a:solidFill>
              <a:latin typeface="+mn-lt"/>
              <a:ea typeface="+mn-ea"/>
              <a:cs typeface="+mn-cs"/>
            </a:rPr>
            <a:t>Develop</a:t>
          </a:r>
          <a:endParaRPr lang="nl-NL" sz="16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930F7CBD-68CB-451F-B9E6-F489F9BC2771}" type="parTrans" cxnId="{4BD66747-1796-48E3-8DE2-05691ED17FB1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Main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592E6B26-C117-4C85-9FCA-785CE8AE0AC2}" type="parTrans" cxnId="{6C703BCF-78B1-42B9-BDFA-4E1B1A821575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B077AE85-B331-4CA7-B76B-64A202A05C64}" type="pres">
      <dgm:prSet presAssocID="{ED0D1BA1-940D-4EBE-A6D7-CD0454B09456}" presName="cycle" presStyleCnt="0">
        <dgm:presLayoutVars>
          <dgm:dir/>
          <dgm:resizeHandles val="exact"/>
        </dgm:presLayoutVars>
      </dgm:prSet>
      <dgm:spPr/>
    </dgm:pt>
    <dgm:pt modelId="{BF4E35E8-F4DD-4B2C-B71F-268AE377989B}" type="pres">
      <dgm:prSet presAssocID="{9548B457-BFAD-4CDB-A9AD-98DFA9FF0780}" presName="node" presStyleLbl="node1" presStyleIdx="0" presStyleCnt="3">
        <dgm:presLayoutVars>
          <dgm:bulletEnabled val="1"/>
        </dgm:presLayoutVars>
      </dgm:prSet>
      <dgm:spPr/>
    </dgm:pt>
    <dgm:pt modelId="{38A24D82-EA48-4EA4-A27A-7960EA443052}" type="pres">
      <dgm:prSet presAssocID="{A7DA3C19-9623-4AF4-AF7A-7231CB05F015}" presName="sibTrans" presStyleLbl="sibTrans2D1" presStyleIdx="0" presStyleCnt="3"/>
      <dgm:spPr/>
    </dgm:pt>
    <dgm:pt modelId="{DBB7E426-D034-4D48-B307-CC5FD850348A}" type="pres">
      <dgm:prSet presAssocID="{A7DA3C19-9623-4AF4-AF7A-7231CB05F015}" presName="connectorText" presStyleLbl="sibTrans2D1" presStyleIdx="0" presStyleCnt="3"/>
      <dgm:spPr/>
    </dgm:pt>
    <dgm:pt modelId="{58E947D2-3E5A-491D-A706-CCF7D2A34086}" type="pres">
      <dgm:prSet presAssocID="{35168481-0A40-487E-8959-06571A74D0AB}" presName="node" presStyleLbl="node1" presStyleIdx="1" presStyleCnt="3">
        <dgm:presLayoutVars>
          <dgm:bulletEnabled val="1"/>
        </dgm:presLayoutVars>
      </dgm:prSet>
      <dgm:spPr/>
    </dgm:pt>
    <dgm:pt modelId="{B18C0AB1-4B8E-4865-B793-FBF903C32B92}" type="pres">
      <dgm:prSet presAssocID="{EAD1B631-76F8-4009-B598-79ACAEB061F8}" presName="sibTrans" presStyleLbl="sibTrans2D1" presStyleIdx="1" presStyleCnt="3"/>
      <dgm:spPr/>
    </dgm:pt>
    <dgm:pt modelId="{D8470507-7AEA-4007-9A9D-65D58009C248}" type="pres">
      <dgm:prSet presAssocID="{EAD1B631-76F8-4009-B598-79ACAEB061F8}" presName="connectorText" presStyleLbl="sibTrans2D1" presStyleIdx="1" presStyleCnt="3"/>
      <dgm:spPr/>
    </dgm:pt>
    <dgm:pt modelId="{7E9E3C58-CC23-4411-A6E3-57633E16C7E9}" type="pres">
      <dgm:prSet presAssocID="{5AAFDF26-F66D-426B-8484-9C21505D8C77}" presName="node" presStyleLbl="node1" presStyleIdx="2" presStyleCnt="3">
        <dgm:presLayoutVars>
          <dgm:bulletEnabled val="1"/>
        </dgm:presLayoutVars>
      </dgm:prSet>
      <dgm:spPr/>
    </dgm:pt>
    <dgm:pt modelId="{93AB8E35-1750-4CFC-89AD-D69041149504}" type="pres">
      <dgm:prSet presAssocID="{DF4939B7-A7CA-4570-8F47-8E3EAD973ACC}" presName="sibTrans" presStyleLbl="sibTrans2D1" presStyleIdx="2" presStyleCnt="3"/>
      <dgm:spPr/>
    </dgm:pt>
    <dgm:pt modelId="{4B680E4E-FEB7-489C-AB9C-5BE266E81FE2}" type="pres">
      <dgm:prSet presAssocID="{DF4939B7-A7CA-4570-8F47-8E3EAD973ACC}" presName="connectorText" presStyleLbl="sibTrans2D1" presStyleIdx="2" presStyleCnt="3"/>
      <dgm:spPr/>
    </dgm:pt>
  </dgm:ptLst>
  <dgm:cxnLst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86DC9407-789A-48B7-BF21-8C70CF82E733}" type="presOf" srcId="{ED0D1BA1-940D-4EBE-A6D7-CD0454B09456}" destId="{B077AE85-B331-4CA7-B76B-64A202A05C64}" srcOrd="0" destOrd="0" presId="urn:microsoft.com/office/officeart/2005/8/layout/cycle2"/>
    <dgm:cxn modelId="{A1AAF108-3A0A-452E-9BBE-B8E36F891251}" type="presOf" srcId="{9548B457-BFAD-4CDB-A9AD-98DFA9FF0780}" destId="{BF4E35E8-F4DD-4B2C-B71F-268AE377989B}" srcOrd="0" destOrd="0" presId="urn:microsoft.com/office/officeart/2005/8/layout/cycle2"/>
    <dgm:cxn modelId="{44218A1D-099C-4C04-94C7-6CDB78AE256D}" type="presOf" srcId="{DF4939B7-A7CA-4570-8F47-8E3EAD973ACC}" destId="{93AB8E35-1750-4CFC-89AD-D69041149504}" srcOrd="0" destOrd="0" presId="urn:microsoft.com/office/officeart/2005/8/layout/cycle2"/>
    <dgm:cxn modelId="{9413CB5D-A8F8-4916-BEFD-0AFE51FF1565}" type="presOf" srcId="{EAD1B631-76F8-4009-B598-79ACAEB061F8}" destId="{B18C0AB1-4B8E-4865-B793-FBF903C32B92}" srcOrd="0" destOrd="0" presId="urn:microsoft.com/office/officeart/2005/8/layout/cycle2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9EE63978-0372-4FD2-934F-8BFB18169387}" type="presOf" srcId="{EAD1B631-76F8-4009-B598-79ACAEB061F8}" destId="{D8470507-7AEA-4007-9A9D-65D58009C248}" srcOrd="1" destOrd="0" presId="urn:microsoft.com/office/officeart/2005/8/layout/cycle2"/>
    <dgm:cxn modelId="{29EB43A5-AB9F-4F9B-9C63-A4286B5E8188}" type="presOf" srcId="{A7DA3C19-9623-4AF4-AF7A-7231CB05F015}" destId="{DBB7E426-D034-4D48-B307-CC5FD850348A}" srcOrd="1" destOrd="0" presId="urn:microsoft.com/office/officeart/2005/8/layout/cycle2"/>
    <dgm:cxn modelId="{BF44C9A5-2311-4789-9D26-782220BB3562}" type="presOf" srcId="{DF4939B7-A7CA-4570-8F47-8E3EAD973ACC}" destId="{4B680E4E-FEB7-489C-AB9C-5BE266E81FE2}" srcOrd="1" destOrd="0" presId="urn:microsoft.com/office/officeart/2005/8/layout/cycle2"/>
    <dgm:cxn modelId="{F0C572AC-86F7-46D3-9CA3-6CC57426A374}" type="presOf" srcId="{35168481-0A40-487E-8959-06571A74D0AB}" destId="{58E947D2-3E5A-491D-A706-CCF7D2A34086}" srcOrd="0" destOrd="0" presId="urn:microsoft.com/office/officeart/2005/8/layout/cycle2"/>
    <dgm:cxn modelId="{B22135CB-8524-4537-BD75-53A80E59D5E9}" type="presOf" srcId="{A7DA3C19-9623-4AF4-AF7A-7231CB05F015}" destId="{38A24D82-EA48-4EA4-A27A-7960EA443052}" srcOrd="0" destOrd="0" presId="urn:microsoft.com/office/officeart/2005/8/layout/cycle2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6F74DDD9-4704-4B38-9F11-585F5E52FBF4}" type="presOf" srcId="{5AAFDF26-F66D-426B-8484-9C21505D8C77}" destId="{7E9E3C58-CC23-4411-A6E3-57633E16C7E9}" srcOrd="0" destOrd="0" presId="urn:microsoft.com/office/officeart/2005/8/layout/cycle2"/>
    <dgm:cxn modelId="{D5E876DD-E823-4ACC-82DF-54117329E142}" type="presParOf" srcId="{B077AE85-B331-4CA7-B76B-64A202A05C64}" destId="{BF4E35E8-F4DD-4B2C-B71F-268AE377989B}" srcOrd="0" destOrd="0" presId="urn:microsoft.com/office/officeart/2005/8/layout/cycle2"/>
    <dgm:cxn modelId="{B9B3D032-07E7-4CDA-801F-759BD6571900}" type="presParOf" srcId="{B077AE85-B331-4CA7-B76B-64A202A05C64}" destId="{38A24D82-EA48-4EA4-A27A-7960EA443052}" srcOrd="1" destOrd="0" presId="urn:microsoft.com/office/officeart/2005/8/layout/cycle2"/>
    <dgm:cxn modelId="{08153B74-0802-42A3-A186-ACBB11EB8B9A}" type="presParOf" srcId="{38A24D82-EA48-4EA4-A27A-7960EA443052}" destId="{DBB7E426-D034-4D48-B307-CC5FD850348A}" srcOrd="0" destOrd="0" presId="urn:microsoft.com/office/officeart/2005/8/layout/cycle2"/>
    <dgm:cxn modelId="{30C8584B-B216-4303-84FE-19CDD50A459A}" type="presParOf" srcId="{B077AE85-B331-4CA7-B76B-64A202A05C64}" destId="{58E947D2-3E5A-491D-A706-CCF7D2A34086}" srcOrd="2" destOrd="0" presId="urn:microsoft.com/office/officeart/2005/8/layout/cycle2"/>
    <dgm:cxn modelId="{F87262E1-3D94-4CE0-88D6-0D8C00D8048C}" type="presParOf" srcId="{B077AE85-B331-4CA7-B76B-64A202A05C64}" destId="{B18C0AB1-4B8E-4865-B793-FBF903C32B92}" srcOrd="3" destOrd="0" presId="urn:microsoft.com/office/officeart/2005/8/layout/cycle2"/>
    <dgm:cxn modelId="{0B46AA16-6C85-4BEA-BD58-D917D319006B}" type="presParOf" srcId="{B18C0AB1-4B8E-4865-B793-FBF903C32B92}" destId="{D8470507-7AEA-4007-9A9D-65D58009C248}" srcOrd="0" destOrd="0" presId="urn:microsoft.com/office/officeart/2005/8/layout/cycle2"/>
    <dgm:cxn modelId="{06D30AE0-BB6A-4C06-A433-D5F294E5697F}" type="presParOf" srcId="{B077AE85-B331-4CA7-B76B-64A202A05C64}" destId="{7E9E3C58-CC23-4411-A6E3-57633E16C7E9}" srcOrd="4" destOrd="0" presId="urn:microsoft.com/office/officeart/2005/8/layout/cycle2"/>
    <dgm:cxn modelId="{247B412B-668C-4926-B5EC-66C54F84359F}" type="presParOf" srcId="{B077AE85-B331-4CA7-B76B-64A202A05C64}" destId="{93AB8E35-1750-4CFC-89AD-D69041149504}" srcOrd="5" destOrd="0" presId="urn:microsoft.com/office/officeart/2005/8/layout/cycle2"/>
    <dgm:cxn modelId="{2525AA19-32FB-4020-8846-A1A8ABA7A123}" type="presParOf" srcId="{93AB8E35-1750-4CFC-89AD-D69041149504}" destId="{4B680E4E-FEB7-489C-AB9C-5BE266E81F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5/8/layout/cycle2" loCatId="cycle" qsTypeId="urn:microsoft.com/office/officeart/2005/8/quickstyle/simple2" qsCatId="simple" csTypeId="urn:microsoft.com/office/officeart/2005/8/colors/accent0_3" csCatId="mainScheme" phldr="1"/>
      <dgm:spPr/>
      <dgm:t>
        <a:bodyPr rtlCol="0"/>
        <a:lstStyle/>
        <a:p>
          <a:pPr rtl="0"/>
          <a:endParaRPr lang="ru-RU"/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Branch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98917924-E3D5-4B10-9951-C92C100A8ADF}" type="parTrans" cxnId="{6E5C4D02-7A69-4231-8F24-BB167086EC98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schemeClr val="bg1"/>
              </a:solidFill>
              <a:latin typeface="+mn-lt"/>
              <a:ea typeface="+mn-ea"/>
              <a:cs typeface="+mn-cs"/>
            </a:rPr>
            <a:t>Develop</a:t>
          </a:r>
          <a:endParaRPr lang="nl-NL" sz="16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930F7CBD-68CB-451F-B9E6-F489F9BC2771}" type="parTrans" cxnId="{4BD66747-1796-48E3-8DE2-05691ED17FB1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 rtlCol="0"/>
        <a:lstStyle/>
        <a:p>
          <a:pPr rtl="0"/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Main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592E6B26-C117-4C85-9FCA-785CE8AE0AC2}" type="parTrans" cxnId="{6C703BCF-78B1-42B9-BDFA-4E1B1A821575}">
      <dgm:prSet/>
      <dgm:spPr/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 rtlCol="0"/>
        <a:lstStyle/>
        <a:p>
          <a:pPr rtl="0"/>
          <a:endParaRPr lang="nl-NL" noProof="0" dirty="0">
            <a:latin typeface="+mn-lt"/>
          </a:endParaRPr>
        </a:p>
      </dgm:t>
    </dgm:pt>
    <dgm:pt modelId="{B077AE85-B331-4CA7-B76B-64A202A05C64}" type="pres">
      <dgm:prSet presAssocID="{ED0D1BA1-940D-4EBE-A6D7-CD0454B09456}" presName="cycle" presStyleCnt="0">
        <dgm:presLayoutVars>
          <dgm:dir/>
          <dgm:resizeHandles val="exact"/>
        </dgm:presLayoutVars>
      </dgm:prSet>
      <dgm:spPr/>
    </dgm:pt>
    <dgm:pt modelId="{BF4E35E8-F4DD-4B2C-B71F-268AE377989B}" type="pres">
      <dgm:prSet presAssocID="{9548B457-BFAD-4CDB-A9AD-98DFA9FF0780}" presName="node" presStyleLbl="node1" presStyleIdx="0" presStyleCnt="3">
        <dgm:presLayoutVars>
          <dgm:bulletEnabled val="1"/>
        </dgm:presLayoutVars>
      </dgm:prSet>
      <dgm:spPr/>
    </dgm:pt>
    <dgm:pt modelId="{38A24D82-EA48-4EA4-A27A-7960EA443052}" type="pres">
      <dgm:prSet presAssocID="{A7DA3C19-9623-4AF4-AF7A-7231CB05F015}" presName="sibTrans" presStyleLbl="sibTrans2D1" presStyleIdx="0" presStyleCnt="3"/>
      <dgm:spPr/>
    </dgm:pt>
    <dgm:pt modelId="{DBB7E426-D034-4D48-B307-CC5FD850348A}" type="pres">
      <dgm:prSet presAssocID="{A7DA3C19-9623-4AF4-AF7A-7231CB05F015}" presName="connectorText" presStyleLbl="sibTrans2D1" presStyleIdx="0" presStyleCnt="3"/>
      <dgm:spPr/>
    </dgm:pt>
    <dgm:pt modelId="{58E947D2-3E5A-491D-A706-CCF7D2A34086}" type="pres">
      <dgm:prSet presAssocID="{35168481-0A40-487E-8959-06571A74D0AB}" presName="node" presStyleLbl="node1" presStyleIdx="1" presStyleCnt="3">
        <dgm:presLayoutVars>
          <dgm:bulletEnabled val="1"/>
        </dgm:presLayoutVars>
      </dgm:prSet>
      <dgm:spPr/>
    </dgm:pt>
    <dgm:pt modelId="{B18C0AB1-4B8E-4865-B793-FBF903C32B92}" type="pres">
      <dgm:prSet presAssocID="{EAD1B631-76F8-4009-B598-79ACAEB061F8}" presName="sibTrans" presStyleLbl="sibTrans2D1" presStyleIdx="1" presStyleCnt="3"/>
      <dgm:spPr/>
    </dgm:pt>
    <dgm:pt modelId="{D8470507-7AEA-4007-9A9D-65D58009C248}" type="pres">
      <dgm:prSet presAssocID="{EAD1B631-76F8-4009-B598-79ACAEB061F8}" presName="connectorText" presStyleLbl="sibTrans2D1" presStyleIdx="1" presStyleCnt="3"/>
      <dgm:spPr/>
    </dgm:pt>
    <dgm:pt modelId="{7E9E3C58-CC23-4411-A6E3-57633E16C7E9}" type="pres">
      <dgm:prSet presAssocID="{5AAFDF26-F66D-426B-8484-9C21505D8C77}" presName="node" presStyleLbl="node1" presStyleIdx="2" presStyleCnt="3">
        <dgm:presLayoutVars>
          <dgm:bulletEnabled val="1"/>
        </dgm:presLayoutVars>
      </dgm:prSet>
      <dgm:spPr/>
    </dgm:pt>
    <dgm:pt modelId="{93AB8E35-1750-4CFC-89AD-D69041149504}" type="pres">
      <dgm:prSet presAssocID="{DF4939B7-A7CA-4570-8F47-8E3EAD973ACC}" presName="sibTrans" presStyleLbl="sibTrans2D1" presStyleIdx="2" presStyleCnt="3"/>
      <dgm:spPr/>
    </dgm:pt>
    <dgm:pt modelId="{4B680E4E-FEB7-489C-AB9C-5BE266E81FE2}" type="pres">
      <dgm:prSet presAssocID="{DF4939B7-A7CA-4570-8F47-8E3EAD973ACC}" presName="connectorText" presStyleLbl="sibTrans2D1" presStyleIdx="2" presStyleCnt="3"/>
      <dgm:spPr/>
    </dgm:pt>
  </dgm:ptLst>
  <dgm:cxnLst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86DC9407-789A-48B7-BF21-8C70CF82E733}" type="presOf" srcId="{ED0D1BA1-940D-4EBE-A6D7-CD0454B09456}" destId="{B077AE85-B331-4CA7-B76B-64A202A05C64}" srcOrd="0" destOrd="0" presId="urn:microsoft.com/office/officeart/2005/8/layout/cycle2"/>
    <dgm:cxn modelId="{A1AAF108-3A0A-452E-9BBE-B8E36F891251}" type="presOf" srcId="{9548B457-BFAD-4CDB-A9AD-98DFA9FF0780}" destId="{BF4E35E8-F4DD-4B2C-B71F-268AE377989B}" srcOrd="0" destOrd="0" presId="urn:microsoft.com/office/officeart/2005/8/layout/cycle2"/>
    <dgm:cxn modelId="{44218A1D-099C-4C04-94C7-6CDB78AE256D}" type="presOf" srcId="{DF4939B7-A7CA-4570-8F47-8E3EAD973ACC}" destId="{93AB8E35-1750-4CFC-89AD-D69041149504}" srcOrd="0" destOrd="0" presId="urn:microsoft.com/office/officeart/2005/8/layout/cycle2"/>
    <dgm:cxn modelId="{9413CB5D-A8F8-4916-BEFD-0AFE51FF1565}" type="presOf" srcId="{EAD1B631-76F8-4009-B598-79ACAEB061F8}" destId="{B18C0AB1-4B8E-4865-B793-FBF903C32B92}" srcOrd="0" destOrd="0" presId="urn:microsoft.com/office/officeart/2005/8/layout/cycle2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9EE63978-0372-4FD2-934F-8BFB18169387}" type="presOf" srcId="{EAD1B631-76F8-4009-B598-79ACAEB061F8}" destId="{D8470507-7AEA-4007-9A9D-65D58009C248}" srcOrd="1" destOrd="0" presId="urn:microsoft.com/office/officeart/2005/8/layout/cycle2"/>
    <dgm:cxn modelId="{29EB43A5-AB9F-4F9B-9C63-A4286B5E8188}" type="presOf" srcId="{A7DA3C19-9623-4AF4-AF7A-7231CB05F015}" destId="{DBB7E426-D034-4D48-B307-CC5FD850348A}" srcOrd="1" destOrd="0" presId="urn:microsoft.com/office/officeart/2005/8/layout/cycle2"/>
    <dgm:cxn modelId="{BF44C9A5-2311-4789-9D26-782220BB3562}" type="presOf" srcId="{DF4939B7-A7CA-4570-8F47-8E3EAD973ACC}" destId="{4B680E4E-FEB7-489C-AB9C-5BE266E81FE2}" srcOrd="1" destOrd="0" presId="urn:microsoft.com/office/officeart/2005/8/layout/cycle2"/>
    <dgm:cxn modelId="{F0C572AC-86F7-46D3-9CA3-6CC57426A374}" type="presOf" srcId="{35168481-0A40-487E-8959-06571A74D0AB}" destId="{58E947D2-3E5A-491D-A706-CCF7D2A34086}" srcOrd="0" destOrd="0" presId="urn:microsoft.com/office/officeart/2005/8/layout/cycle2"/>
    <dgm:cxn modelId="{B22135CB-8524-4537-BD75-53A80E59D5E9}" type="presOf" srcId="{A7DA3C19-9623-4AF4-AF7A-7231CB05F015}" destId="{38A24D82-EA48-4EA4-A27A-7960EA443052}" srcOrd="0" destOrd="0" presId="urn:microsoft.com/office/officeart/2005/8/layout/cycle2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6F74DDD9-4704-4B38-9F11-585F5E52FBF4}" type="presOf" srcId="{5AAFDF26-F66D-426B-8484-9C21505D8C77}" destId="{7E9E3C58-CC23-4411-A6E3-57633E16C7E9}" srcOrd="0" destOrd="0" presId="urn:microsoft.com/office/officeart/2005/8/layout/cycle2"/>
    <dgm:cxn modelId="{D5E876DD-E823-4ACC-82DF-54117329E142}" type="presParOf" srcId="{B077AE85-B331-4CA7-B76B-64A202A05C64}" destId="{BF4E35E8-F4DD-4B2C-B71F-268AE377989B}" srcOrd="0" destOrd="0" presId="urn:microsoft.com/office/officeart/2005/8/layout/cycle2"/>
    <dgm:cxn modelId="{B9B3D032-07E7-4CDA-801F-759BD6571900}" type="presParOf" srcId="{B077AE85-B331-4CA7-B76B-64A202A05C64}" destId="{38A24D82-EA48-4EA4-A27A-7960EA443052}" srcOrd="1" destOrd="0" presId="urn:microsoft.com/office/officeart/2005/8/layout/cycle2"/>
    <dgm:cxn modelId="{08153B74-0802-42A3-A186-ACBB11EB8B9A}" type="presParOf" srcId="{38A24D82-EA48-4EA4-A27A-7960EA443052}" destId="{DBB7E426-D034-4D48-B307-CC5FD850348A}" srcOrd="0" destOrd="0" presId="urn:microsoft.com/office/officeart/2005/8/layout/cycle2"/>
    <dgm:cxn modelId="{30C8584B-B216-4303-84FE-19CDD50A459A}" type="presParOf" srcId="{B077AE85-B331-4CA7-B76B-64A202A05C64}" destId="{58E947D2-3E5A-491D-A706-CCF7D2A34086}" srcOrd="2" destOrd="0" presId="urn:microsoft.com/office/officeart/2005/8/layout/cycle2"/>
    <dgm:cxn modelId="{F87262E1-3D94-4CE0-88D6-0D8C00D8048C}" type="presParOf" srcId="{B077AE85-B331-4CA7-B76B-64A202A05C64}" destId="{B18C0AB1-4B8E-4865-B793-FBF903C32B92}" srcOrd="3" destOrd="0" presId="urn:microsoft.com/office/officeart/2005/8/layout/cycle2"/>
    <dgm:cxn modelId="{0B46AA16-6C85-4BEA-BD58-D917D319006B}" type="presParOf" srcId="{B18C0AB1-4B8E-4865-B793-FBF903C32B92}" destId="{D8470507-7AEA-4007-9A9D-65D58009C248}" srcOrd="0" destOrd="0" presId="urn:microsoft.com/office/officeart/2005/8/layout/cycle2"/>
    <dgm:cxn modelId="{06D30AE0-BB6A-4C06-A433-D5F294E5697F}" type="presParOf" srcId="{B077AE85-B331-4CA7-B76B-64A202A05C64}" destId="{7E9E3C58-CC23-4411-A6E3-57633E16C7E9}" srcOrd="4" destOrd="0" presId="urn:microsoft.com/office/officeart/2005/8/layout/cycle2"/>
    <dgm:cxn modelId="{247B412B-668C-4926-B5EC-66C54F84359F}" type="presParOf" srcId="{B077AE85-B331-4CA7-B76B-64A202A05C64}" destId="{93AB8E35-1750-4CFC-89AD-D69041149504}" srcOrd="5" destOrd="0" presId="urn:microsoft.com/office/officeart/2005/8/layout/cycle2"/>
    <dgm:cxn modelId="{2525AA19-32FB-4020-8846-A1A8ABA7A123}" type="presParOf" srcId="{93AB8E35-1750-4CFC-89AD-D69041149504}" destId="{4B680E4E-FEB7-489C-AB9C-5BE266E81F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E35E8-F4DD-4B2C-B71F-268AE377989B}">
      <dsp:nvSpPr>
        <dsp:cNvPr id="0" name=""/>
        <dsp:cNvSpPr/>
      </dsp:nvSpPr>
      <dsp:spPr>
        <a:xfrm>
          <a:off x="860285" y="327178"/>
          <a:ext cx="1144249" cy="1144249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Branch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027856" y="494749"/>
        <a:ext cx="809107" cy="809107"/>
      </dsp:txXfrm>
    </dsp:sp>
    <dsp:sp modelId="{38A24D82-EA48-4EA4-A27A-7960EA443052}">
      <dsp:nvSpPr>
        <dsp:cNvPr id="0" name=""/>
        <dsp:cNvSpPr/>
      </dsp:nvSpPr>
      <dsp:spPr>
        <a:xfrm rot="3600000">
          <a:off x="1705533" y="144322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>
        <a:off x="1728391" y="1480866"/>
        <a:ext cx="213345" cy="231710"/>
      </dsp:txXfrm>
    </dsp:sp>
    <dsp:sp modelId="{58E947D2-3E5A-491D-A706-CCF7D2A34086}">
      <dsp:nvSpPr>
        <dsp:cNvPr id="0" name=""/>
        <dsp:cNvSpPr/>
      </dsp:nvSpPr>
      <dsp:spPr>
        <a:xfrm>
          <a:off x="1719936" y="1816138"/>
          <a:ext cx="1144249" cy="1144249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schemeClr val="bg1"/>
              </a:solidFill>
              <a:latin typeface="+mn-lt"/>
              <a:ea typeface="+mn-ea"/>
              <a:cs typeface="+mn-cs"/>
            </a:rPr>
            <a:t>Develop</a:t>
          </a:r>
          <a:endParaRPr lang="nl-NL" sz="16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1887507" y="1983709"/>
        <a:ext cx="809107" cy="809107"/>
      </dsp:txXfrm>
    </dsp:sp>
    <dsp:sp modelId="{B18C0AB1-4B8E-4865-B793-FBF903C32B92}">
      <dsp:nvSpPr>
        <dsp:cNvPr id="0" name=""/>
        <dsp:cNvSpPr/>
      </dsp:nvSpPr>
      <dsp:spPr>
        <a:xfrm rot="10800000">
          <a:off x="1288646" y="219517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 rot="10800000">
        <a:off x="1380079" y="2272408"/>
        <a:ext cx="213345" cy="231710"/>
      </dsp:txXfrm>
    </dsp:sp>
    <dsp:sp modelId="{7E9E3C58-CC23-4411-A6E3-57633E16C7E9}">
      <dsp:nvSpPr>
        <dsp:cNvPr id="0" name=""/>
        <dsp:cNvSpPr/>
      </dsp:nvSpPr>
      <dsp:spPr>
        <a:xfrm>
          <a:off x="633" y="1816138"/>
          <a:ext cx="1144249" cy="1144249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Main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68204" y="1983709"/>
        <a:ext cx="809107" cy="809107"/>
      </dsp:txXfrm>
    </dsp:sp>
    <dsp:sp modelId="{93AB8E35-1750-4CFC-89AD-D69041149504}">
      <dsp:nvSpPr>
        <dsp:cNvPr id="0" name=""/>
        <dsp:cNvSpPr/>
      </dsp:nvSpPr>
      <dsp:spPr>
        <a:xfrm rot="18000000">
          <a:off x="845882" y="145816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>
        <a:off x="868740" y="1574990"/>
        <a:ext cx="213345" cy="231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E35E8-F4DD-4B2C-B71F-268AE377989B}">
      <dsp:nvSpPr>
        <dsp:cNvPr id="0" name=""/>
        <dsp:cNvSpPr/>
      </dsp:nvSpPr>
      <dsp:spPr>
        <a:xfrm>
          <a:off x="860285" y="327178"/>
          <a:ext cx="1144249" cy="1144249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Branch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027856" y="494749"/>
        <a:ext cx="809107" cy="809107"/>
      </dsp:txXfrm>
    </dsp:sp>
    <dsp:sp modelId="{38A24D82-EA48-4EA4-A27A-7960EA443052}">
      <dsp:nvSpPr>
        <dsp:cNvPr id="0" name=""/>
        <dsp:cNvSpPr/>
      </dsp:nvSpPr>
      <dsp:spPr>
        <a:xfrm rot="3600000">
          <a:off x="1705533" y="144322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>
        <a:off x="1728391" y="1480866"/>
        <a:ext cx="213345" cy="231710"/>
      </dsp:txXfrm>
    </dsp:sp>
    <dsp:sp modelId="{58E947D2-3E5A-491D-A706-CCF7D2A34086}">
      <dsp:nvSpPr>
        <dsp:cNvPr id="0" name=""/>
        <dsp:cNvSpPr/>
      </dsp:nvSpPr>
      <dsp:spPr>
        <a:xfrm>
          <a:off x="1719936" y="1816138"/>
          <a:ext cx="1144249" cy="1144249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schemeClr val="bg1"/>
              </a:solidFill>
              <a:latin typeface="+mn-lt"/>
              <a:ea typeface="+mn-ea"/>
              <a:cs typeface="+mn-cs"/>
            </a:rPr>
            <a:t>Develop</a:t>
          </a:r>
          <a:endParaRPr lang="nl-NL" sz="1600" b="0" kern="1200" noProof="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1887507" y="1983709"/>
        <a:ext cx="809107" cy="809107"/>
      </dsp:txXfrm>
    </dsp:sp>
    <dsp:sp modelId="{B18C0AB1-4B8E-4865-B793-FBF903C32B92}">
      <dsp:nvSpPr>
        <dsp:cNvPr id="0" name=""/>
        <dsp:cNvSpPr/>
      </dsp:nvSpPr>
      <dsp:spPr>
        <a:xfrm rot="10800000">
          <a:off x="1288646" y="219517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 rot="10800000">
        <a:off x="1380079" y="2272408"/>
        <a:ext cx="213345" cy="231710"/>
      </dsp:txXfrm>
    </dsp:sp>
    <dsp:sp modelId="{7E9E3C58-CC23-4411-A6E3-57633E16C7E9}">
      <dsp:nvSpPr>
        <dsp:cNvPr id="0" name=""/>
        <dsp:cNvSpPr/>
      </dsp:nvSpPr>
      <dsp:spPr>
        <a:xfrm>
          <a:off x="633" y="1816138"/>
          <a:ext cx="1144249" cy="1144249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0" kern="1200" noProof="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Main</a:t>
          </a:r>
          <a:endParaRPr lang="nl-NL" sz="1600" b="0" kern="1200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68204" y="1983709"/>
        <a:ext cx="809107" cy="809107"/>
      </dsp:txXfrm>
    </dsp:sp>
    <dsp:sp modelId="{93AB8E35-1750-4CFC-89AD-D69041149504}">
      <dsp:nvSpPr>
        <dsp:cNvPr id="0" name=""/>
        <dsp:cNvSpPr/>
      </dsp:nvSpPr>
      <dsp:spPr>
        <a:xfrm rot="18000000">
          <a:off x="845882" y="145816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700" kern="1200" noProof="0" dirty="0">
            <a:latin typeface="+mn-lt"/>
          </a:endParaRPr>
        </a:p>
      </dsp:txBody>
      <dsp:txXfrm>
        <a:off x="868740" y="1574990"/>
        <a:ext cx="213345" cy="231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0380162-907B-4A4F-974B-7DD88841221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049748" cy="5277587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E8C6A08-D26F-4615-B04D-97F1CC6282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CFAB8E-0611-457B-9507-76EC4285C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6B944-F77F-4BC0-B2AA-3CE3CCD9AF86}" type="datetime1">
              <a:rPr lang="nl-NL" smtClean="0"/>
              <a:t>12-4-2021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C1C0FED-BE23-433B-8893-0CF2C45CB8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4F8216-E130-4C35-BCE6-C053A16CA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7249-A651-4FCD-9C89-CF5A861F25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78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5B9B4-6618-46AE-A14B-E465084E9B8F}" type="datetime1">
              <a:rPr lang="nl-NL" smtClean="0"/>
              <a:pPr/>
              <a:t>12-4-2021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Tekststijlen van het model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84BDA-EC80-49C1-A8A5-1B15F40A08BC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2547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1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65963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9926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445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0149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0933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73153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2579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84BDA-EC80-49C1-A8A5-1B15F40A08B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97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06284-4CCD-44C9-9D8C-2980162F04AB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7AA57-79DB-42FE-AC86-615BD5DE9826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26" name="Rechte verbindingslijn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9B696-6413-45DC-AE2C-F58CC9AF036D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33852E-EF96-4006-91DD-DDD57CBE50CB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33" name="Rechte verbindingslijn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5135-3E14-498D-87EC-E1B43A53048C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1CDDAC-50C5-410C-BEF3-475D669A474F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35" name="Rechte verbindingslijn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nl-NL" noProof="0" dirty="0"/>
              <a:t>Tekststijlen van het model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279A3C-14EF-4933-AA88-D0E0B680F9C7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29" name="Rechte verbindingslijn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0B5A04-D2F8-4E7E-9470-AF97C23FA41B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25" name="Rechte verbindingslijn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72906-81F9-4D4F-B739-14D907C7EE9D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DA0066-657F-4664-BEBB-ED58D79C8A10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17" name="Rechte verbindingslijn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hthoek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hoek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D4BEFC1-5ADF-4EE3-9E5A-EDBFFFB60586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cxnSp>
        <p:nvCxnSpPr>
          <p:cNvPr id="31" name="Rechte verbindingslijn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02EA4A7-59EF-4E62-8828-DA3D775D95E5}" type="datetime1">
              <a:rPr lang="nl-NL" noProof="0" smtClean="0"/>
              <a:t>12-4-2021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van lege fotolijsten aan een muur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9815" r="8304" b="1328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4" name="Rechthoek 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51" y="3236470"/>
            <a:ext cx="6829044" cy="1252601"/>
          </a:xfrm>
        </p:spPr>
        <p:txBody>
          <a:bodyPr rtlCol="0">
            <a:normAutofit/>
          </a:bodyPr>
          <a:lstStyle/>
          <a:p>
            <a:pPr rtl="0"/>
            <a:r>
              <a:rPr lang="nl-NL" sz="4100" dirty="0">
                <a:solidFill>
                  <a:srgbClr val="FFFFFE"/>
                </a:solidFill>
              </a:rPr>
              <a:t>Project 3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350" y="4784894"/>
            <a:ext cx="6829043" cy="71652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nl-NL" sz="1600" dirty="0">
                <a:solidFill>
                  <a:schemeClr val="bg1"/>
                </a:solidFill>
              </a:rPr>
              <a:t>Youri Bakker(0327099), Luuk </a:t>
            </a:r>
            <a:r>
              <a:rPr lang="nl-NL" sz="1600" dirty="0" err="1">
                <a:solidFill>
                  <a:schemeClr val="bg1"/>
                </a:solidFill>
              </a:rPr>
              <a:t>Bekhuis</a:t>
            </a:r>
            <a:r>
              <a:rPr lang="nl-NL" sz="1600" dirty="0">
                <a:solidFill>
                  <a:schemeClr val="bg1"/>
                </a:solidFill>
              </a:rPr>
              <a:t>(0328026), </a:t>
            </a:r>
          </a:p>
          <a:p>
            <a:pPr rtl="0"/>
            <a:r>
              <a:rPr lang="nl-NL" sz="1600" dirty="0">
                <a:solidFill>
                  <a:schemeClr val="bg1"/>
                </a:solidFill>
              </a:rPr>
              <a:t>Thomas Berenpas(0330187)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hthoek 7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Afbeelding 7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Rechte verbindingslijn 7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hthoek 7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hthoek 8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grpSp>
        <p:nvGrpSpPr>
          <p:cNvPr id="86" name="Groep 8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pic>
        <p:nvPicPr>
          <p:cNvPr id="90" name="Afbeelding 8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8B17D1E8-DB78-454C-9299-6DFB7AE5733E}"/>
              </a:ext>
            </a:extLst>
          </p:cNvPr>
          <p:cNvSpPr txBox="1"/>
          <p:nvPr/>
        </p:nvSpPr>
        <p:spPr>
          <a:xfrm>
            <a:off x="945296" y="812507"/>
            <a:ext cx="543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 INDELING</a:t>
            </a:r>
            <a:endParaRPr lang="en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CDF9850-20A2-487D-A443-E9710F4D1798}"/>
              </a:ext>
            </a:extLst>
          </p:cNvPr>
          <p:cNvSpPr txBox="1"/>
          <p:nvPr/>
        </p:nvSpPr>
        <p:spPr>
          <a:xfrm>
            <a:off x="925719" y="1291094"/>
            <a:ext cx="543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De </a:t>
            </a:r>
            <a:r>
              <a:rPr lang="en-US" dirty="0" err="1"/>
              <a:t>Dobbel</a:t>
            </a:r>
            <a:r>
              <a:rPr lang="en-US" dirty="0"/>
              <a:t> </a:t>
            </a:r>
            <a:r>
              <a:rPr lang="en-US" dirty="0" err="1"/>
              <a:t>Spellen</a:t>
            </a:r>
            <a:endParaRPr lang="en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740AE38-D119-420B-A415-85533BB32128}"/>
              </a:ext>
            </a:extLst>
          </p:cNvPr>
          <p:cNvSpPr txBox="1"/>
          <p:nvPr/>
        </p:nvSpPr>
        <p:spPr>
          <a:xfrm>
            <a:off x="906144" y="2010924"/>
            <a:ext cx="54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</a:t>
            </a:r>
            <a:r>
              <a:rPr lang="en-US" dirty="0" err="1"/>
              <a:t>Inlog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Home </a:t>
            </a:r>
            <a:r>
              <a:rPr lang="en-US" dirty="0" err="1"/>
              <a:t>pagina</a:t>
            </a:r>
            <a:r>
              <a:rPr lang="en-US" dirty="0"/>
              <a:t> </a:t>
            </a:r>
            <a:endParaRPr lang="en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902E4FE-C1A3-4347-9BEF-45C9D32655A1}"/>
              </a:ext>
            </a:extLst>
          </p:cNvPr>
          <p:cNvSpPr txBox="1"/>
          <p:nvPr/>
        </p:nvSpPr>
        <p:spPr>
          <a:xfrm>
            <a:off x="906144" y="2895229"/>
            <a:ext cx="543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</a:t>
            </a:r>
            <a:r>
              <a:rPr lang="en-US" dirty="0" err="1"/>
              <a:t>Puppylove</a:t>
            </a:r>
            <a:endParaRPr lang="en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CB5FF39-7FDF-4B5E-808D-B0FA7A4F8DB7}"/>
              </a:ext>
            </a:extLst>
          </p:cNvPr>
          <p:cNvSpPr txBox="1"/>
          <p:nvPr/>
        </p:nvSpPr>
        <p:spPr>
          <a:xfrm>
            <a:off x="970607" y="3746732"/>
            <a:ext cx="543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Download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dobbel</a:t>
            </a:r>
            <a:r>
              <a:rPr lang="en-US" dirty="0"/>
              <a:t> </a:t>
            </a:r>
            <a:r>
              <a:rPr lang="en-US" dirty="0" err="1"/>
              <a:t>spellen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hthoek 10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sp>
        <p:nvSpPr>
          <p:cNvPr id="26" name="Rechthoek 12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279" y="2379247"/>
            <a:ext cx="3644458" cy="2674198"/>
          </a:xfrm>
        </p:spPr>
        <p:txBody>
          <a:bodyPr rtlCol="0" anchor="t">
            <a:normAutofit/>
          </a:bodyPr>
          <a:lstStyle/>
          <a:p>
            <a:pPr rtl="0"/>
            <a:r>
              <a:rPr lang="nl-NL" dirty="0" err="1"/>
              <a:t>Devlopers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/>
              <a:t>Home pagina</a:t>
            </a:r>
            <a:br>
              <a:rPr lang="nl-NL" dirty="0"/>
            </a:br>
            <a:r>
              <a:rPr lang="nl-NL" dirty="0"/>
              <a:t>dobbelspelen</a:t>
            </a:r>
          </a:p>
        </p:txBody>
      </p:sp>
      <p:cxnSp>
        <p:nvCxnSpPr>
          <p:cNvPr id="27" name="Rechte verbindingslijn 14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itel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nl-NL" dirty="0"/>
          </a:p>
        </p:txBody>
      </p:sp>
      <p:pic>
        <p:nvPicPr>
          <p:cNvPr id="29" name="Afbeelding 18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Rechte verbindingslijn 20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ijdelijke aanduiding voor inhoud 5" descr="Cirkeldiagram">
            <a:extLst>
              <a:ext uri="{FF2B5EF4-FFF2-40B4-BE49-F238E27FC236}">
                <a16:creationId xmlns:a16="http://schemas.microsoft.com/office/drawing/2014/main" id="{8F375D0B-4F30-4CE6-8189-5AD3F1D1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18236"/>
              </p:ext>
            </p:extLst>
          </p:nvPr>
        </p:nvGraphicFramePr>
        <p:xfrm>
          <a:off x="4612717" y="630914"/>
          <a:ext cx="6354769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hoek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hthoek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764989"/>
            <a:ext cx="2890346" cy="660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/>
            <a:r>
              <a:rPr lang="nl-NL" dirty="0"/>
              <a:t>Dobbel</a:t>
            </a:r>
            <a:br>
              <a:rPr lang="nl-NL" dirty="0"/>
            </a:br>
            <a:r>
              <a:rPr lang="nl-NL" dirty="0"/>
              <a:t>spellen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65" name="Afbeelding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ijdelijke aanduiding voor inhoud 15" descr="SmartArt-afbeelding">
            <a:extLst>
              <a:ext uri="{FF2B5EF4-FFF2-40B4-BE49-F238E27FC236}">
                <a16:creationId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3394365"/>
              </p:ext>
            </p:extLst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75FCE67B-FD98-417E-A4BC-F8867B3DB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1420" y="989651"/>
            <a:ext cx="6089877" cy="20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hoek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hthoek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764989"/>
            <a:ext cx="2890346" cy="660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/>
            <a:r>
              <a:rPr lang="nl-NL" dirty="0"/>
              <a:t>Inlog en </a:t>
            </a:r>
            <a:br>
              <a:rPr lang="nl-NL" dirty="0"/>
            </a:br>
            <a:r>
              <a:rPr lang="nl-NL" dirty="0"/>
              <a:t>index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65" name="Afbeelding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ijdelijke aanduiding voor inhoud 15" descr="SmartArt-afbeelding">
            <a:extLst>
              <a:ext uri="{FF2B5EF4-FFF2-40B4-BE49-F238E27FC236}">
                <a16:creationId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17D5DD96-15CD-4F95-A11A-FFDF270DA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083" y="976036"/>
            <a:ext cx="2932961" cy="169274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CAD3AEC-7247-4089-9BE7-C2F7781DB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0948" y="976036"/>
            <a:ext cx="3465688" cy="169274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1FA5221-1904-4C7C-9BD3-42BA273DC6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6473" y="3384394"/>
            <a:ext cx="4948950" cy="1561853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A9DD959-66F6-4E02-913F-A0CA0EF1A8C0}"/>
              </a:ext>
            </a:extLst>
          </p:cNvPr>
          <p:cNvCxnSpPr>
            <a:cxnSpLocks/>
          </p:cNvCxnSpPr>
          <p:nvPr/>
        </p:nvCxnSpPr>
        <p:spPr>
          <a:xfrm>
            <a:off x="3011648" y="2643378"/>
            <a:ext cx="729928" cy="85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96FAA17-71A2-42DB-BB3B-70D3D7EBE0CD}"/>
              </a:ext>
            </a:extLst>
          </p:cNvPr>
          <p:cNvCxnSpPr/>
          <p:nvPr/>
        </p:nvCxnSpPr>
        <p:spPr>
          <a:xfrm flipV="1">
            <a:off x="4597167" y="2668780"/>
            <a:ext cx="486561" cy="70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4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hoek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hthoek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764989"/>
            <a:ext cx="2890346" cy="660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nl-NL" dirty="0" err="1"/>
              <a:t>Puppylove</a:t>
            </a:r>
            <a:endParaRPr lang="nl-NL" dirty="0"/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65" name="Afbeelding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9D3E30C6-C1C7-4546-A39B-F933460C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43" y="1012737"/>
            <a:ext cx="3195539" cy="1436121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51B41AD-E507-4D57-B3B5-0F0DA946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03306" y="1912689"/>
            <a:ext cx="3999346" cy="34476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3 cards </a:t>
            </a:r>
            <a:r>
              <a:rPr lang="en-US" dirty="0" err="1"/>
              <a:t>voor</a:t>
            </a:r>
            <a:r>
              <a:rPr lang="en-US" dirty="0"/>
              <a:t> 3 </a:t>
            </a:r>
            <a:r>
              <a:rPr lang="en-US" dirty="0" err="1"/>
              <a:t>hondenrassen</a:t>
            </a:r>
            <a:r>
              <a:rPr lang="en-US" dirty="0"/>
              <a:t>, </a:t>
            </a:r>
            <a:r>
              <a:rPr lang="en-US" dirty="0" err="1"/>
              <a:t>als</a:t>
            </a:r>
            <a:r>
              <a:rPr lang="en-US" dirty="0"/>
              <a:t> u er </a:t>
            </a:r>
            <a:r>
              <a:rPr lang="en-US" dirty="0" err="1"/>
              <a:t>vervolgens</a:t>
            </a:r>
            <a:r>
              <a:rPr lang="en-US" dirty="0"/>
              <a:t> op </a:t>
            </a:r>
            <a:r>
              <a:rPr lang="en-US" dirty="0" err="1"/>
              <a:t>klikt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u </a:t>
            </a:r>
            <a:r>
              <a:rPr lang="en-US" dirty="0" err="1"/>
              <a:t>doorgestuurd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een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wat info </a:t>
            </a:r>
            <a:r>
              <a:rPr lang="en-US" dirty="0" err="1"/>
              <a:t>staat</a:t>
            </a:r>
            <a:r>
              <a:rPr lang="en-US" dirty="0"/>
              <a:t>, een video, </a:t>
            </a:r>
            <a:r>
              <a:rPr lang="en-US" dirty="0" err="1"/>
              <a:t>en</a:t>
            </a:r>
            <a:r>
              <a:rPr lang="en-US" dirty="0"/>
              <a:t> een knop.</a:t>
            </a:r>
          </a:p>
          <a:p>
            <a:r>
              <a:rPr lang="en-US" dirty="0" err="1"/>
              <a:t>Als</a:t>
            </a:r>
            <a:r>
              <a:rPr lang="en-US" dirty="0"/>
              <a:t> u op de knop </a:t>
            </a:r>
            <a:r>
              <a:rPr lang="en-US" dirty="0" err="1"/>
              <a:t>klikt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er 20 </a:t>
            </a:r>
            <a:r>
              <a:rPr lang="en-US" dirty="0" err="1"/>
              <a:t>fotos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met bootstrap </a:t>
            </a:r>
            <a:r>
              <a:rPr lang="en-US" dirty="0" err="1"/>
              <a:t>gewerkt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classes: Cards(met stretched link),embed-responsive </a:t>
            </a:r>
            <a:r>
              <a:rPr lang="en-US" dirty="0" err="1"/>
              <a:t>en</a:t>
            </a:r>
            <a:r>
              <a:rPr lang="en-US" dirty="0"/>
              <a:t> Grid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48D7BD-F133-486F-8D01-0EED00381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813" y="3384394"/>
            <a:ext cx="3204697" cy="1555613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497A3BB-682F-4983-AE93-FE030A92321A}"/>
              </a:ext>
            </a:extLst>
          </p:cNvPr>
          <p:cNvCxnSpPr>
            <a:cxnSpLocks/>
          </p:cNvCxnSpPr>
          <p:nvPr/>
        </p:nvCxnSpPr>
        <p:spPr>
          <a:xfrm>
            <a:off x="3956180" y="2484496"/>
            <a:ext cx="111967" cy="88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5791848-933F-4B01-9C74-0C5CAAF26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525" y="975161"/>
            <a:ext cx="3016022" cy="1436121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398E5892-A2C1-403C-972B-2B07C7961EAE}"/>
              </a:ext>
            </a:extLst>
          </p:cNvPr>
          <p:cNvCxnSpPr/>
          <p:nvPr/>
        </p:nvCxnSpPr>
        <p:spPr>
          <a:xfrm flipV="1">
            <a:off x="4926563" y="2411282"/>
            <a:ext cx="562947" cy="96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8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hoek 4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Afbeelding 4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77F5183C-A26A-4229-984A-7FCEB7EE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hthoek 52">
            <a:extLst>
              <a:ext uri="{FF2B5EF4-FFF2-40B4-BE49-F238E27FC236}">
                <a16:creationId xmlns:a16="http://schemas.microsoft.com/office/drawing/2014/main" id="{35501695-D7FD-432D-AE9A-6A266331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25B6D770-CDC7-4A13-AD18-72AC72FC8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764989"/>
            <a:ext cx="2890346" cy="66014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rtl="0"/>
            <a:r>
              <a:rPr lang="nl-NL" dirty="0"/>
              <a:t>Download </a:t>
            </a:r>
            <a:br>
              <a:rPr lang="nl-NL" dirty="0"/>
            </a:br>
            <a:r>
              <a:rPr lang="nl-NL" dirty="0"/>
              <a:t>Pagina</a:t>
            </a:r>
          </a:p>
        </p:txBody>
      </p:sp>
      <p:sp>
        <p:nvSpPr>
          <p:cNvPr id="57" name="Rechthoek 56">
            <a:extLst>
              <a:ext uri="{FF2B5EF4-FFF2-40B4-BE49-F238E27FC236}">
                <a16:creationId xmlns:a16="http://schemas.microsoft.com/office/drawing/2014/main" id="{6CF09C69-F194-46EC-955F-428636BC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nl-NL" dirty="0"/>
          </a:p>
        </p:txBody>
      </p:sp>
      <p:grpSp>
        <p:nvGrpSpPr>
          <p:cNvPr id="59" name="Groep 58">
            <a:extLst>
              <a:ext uri="{FF2B5EF4-FFF2-40B4-BE49-F238E27FC236}">
                <a16:creationId xmlns:a16="http://schemas.microsoft.com/office/drawing/2014/main" id="{DB9FB08E-2EF9-40D3-8108-A537D241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9B20C890-1633-477A-9E9A-CDF73E9D0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4EB4D734-DD7E-44DF-B573-33D82BEA7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nl-NL" dirty="0"/>
            </a:p>
          </p:txBody>
        </p:sp>
      </p:grpSp>
      <p:sp>
        <p:nvSpPr>
          <p:cNvPr id="63" name="Rechthoek 62">
            <a:extLst>
              <a:ext uri="{FF2B5EF4-FFF2-40B4-BE49-F238E27FC236}">
                <a16:creationId xmlns:a16="http://schemas.microsoft.com/office/drawing/2014/main" id="{CEC07C7E-F170-4240-91B9-54A1151E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dirty="0"/>
          </a:p>
        </p:txBody>
      </p:sp>
      <p:pic>
        <p:nvPicPr>
          <p:cNvPr id="65" name="Afbeelding 64">
            <a:extLst>
              <a:ext uri="{FF2B5EF4-FFF2-40B4-BE49-F238E27FC236}">
                <a16:creationId xmlns:a16="http://schemas.microsoft.com/office/drawing/2014/main" id="{CA411B73-A3AF-4112-BD03-A802BE71E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61302B36-F42E-49AB-A724-F90B87DF0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51B41AD-E507-4D57-B3B5-0F0DA9469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03306" y="1912689"/>
            <a:ext cx="3999346" cy="3447687"/>
          </a:xfrm>
        </p:spPr>
        <p:txBody>
          <a:bodyPr>
            <a:normAutofit/>
          </a:bodyPr>
          <a:lstStyle/>
          <a:p>
            <a:r>
              <a:rPr lang="en-US" dirty="0"/>
              <a:t>De download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beschikt</a:t>
            </a:r>
            <a:r>
              <a:rPr lang="en-US" dirty="0"/>
              <a:t> over 3 </a:t>
            </a:r>
            <a:r>
              <a:rPr lang="en-US" dirty="0" err="1"/>
              <a:t>fotos</a:t>
            </a:r>
            <a:r>
              <a:rPr lang="en-US" dirty="0"/>
              <a:t> die </a:t>
            </a:r>
            <a:r>
              <a:rPr lang="en-US" dirty="0" err="1"/>
              <a:t>voor</a:t>
            </a:r>
            <a:r>
              <a:rPr lang="en-US" dirty="0"/>
              <a:t> 10%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afgerond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uitleg</a:t>
            </a:r>
            <a:r>
              <a:rPr lang="en-US" dirty="0"/>
              <a:t> van de </a:t>
            </a:r>
            <a:r>
              <a:rPr lang="en-US" dirty="0" err="1"/>
              <a:t>spellen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het een download knop</a:t>
            </a:r>
          </a:p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met bootstrap </a:t>
            </a:r>
            <a:r>
              <a:rPr lang="en-US" dirty="0" err="1"/>
              <a:t>gewerkt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classes:  Grid, </a:t>
            </a:r>
            <a:r>
              <a:rPr lang="en-US" dirty="0" err="1"/>
              <a:t>img</a:t>
            </a:r>
            <a:r>
              <a:rPr lang="en-US" dirty="0"/>
              <a:t>-fluid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97618F3-59AE-4048-B4A3-2CB67A488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7" y="802782"/>
            <a:ext cx="6892497" cy="44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hoek 7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Afbeelding 8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Rechte verbindingslijn 8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Witte trap">
            <a:extLst>
              <a:ext uri="{FF2B5EF4-FFF2-40B4-BE49-F238E27FC236}">
                <a16:creationId xmlns:a16="http://schemas.microsoft.com/office/drawing/2014/main" id="{BDEE4019-56F2-459C-B15D-76C0CDC21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10"/>
            <a:ext cx="12191695" cy="68579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88" name="Rechthoek 87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nl-NL" sz="4100" dirty="0">
                <a:solidFill>
                  <a:srgbClr val="FFFFFE"/>
                </a:solidFill>
              </a:rPr>
              <a:t>Bedankt voor uw aandacht </a:t>
            </a:r>
          </a:p>
        </p:txBody>
      </p: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AABB37-1599-4AE8-818C-82E84CA93D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{7CE98C1E-39A9-4A0A-94C4-7248F8753B47}tf55834886</Template>
  <TotalTime>56</TotalTime>
  <Words>177</Words>
  <Application>Microsoft Office PowerPoint</Application>
  <PresentationFormat>Breedbeeld</PresentationFormat>
  <Paragraphs>33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Galerie</vt:lpstr>
      <vt:lpstr>Project 3</vt:lpstr>
      <vt:lpstr>PowerPoint-presentatie</vt:lpstr>
      <vt:lpstr>Devlopers &amp; Home pagina dobbelspelen</vt:lpstr>
      <vt:lpstr>Dobbel spellen</vt:lpstr>
      <vt:lpstr>Inlog en  index</vt:lpstr>
      <vt:lpstr>Puppylove</vt:lpstr>
      <vt:lpstr>Download  Pagina</vt:lpstr>
      <vt:lpstr>Bedankt voor uw aandacht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Youri Bakker</dc:creator>
  <cp:lastModifiedBy>Youri Bakker</cp:lastModifiedBy>
  <cp:revision>6</cp:revision>
  <dcterms:created xsi:type="dcterms:W3CDTF">2021-04-12T06:48:42Z</dcterms:created>
  <dcterms:modified xsi:type="dcterms:W3CDTF">2021-04-12T07:45:34Z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